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80" r:id="rId3"/>
    <p:sldId id="279" r:id="rId4"/>
    <p:sldId id="285" r:id="rId5"/>
    <p:sldId id="283" r:id="rId6"/>
    <p:sldId id="284" r:id="rId7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B3EC8CD2-9F91-4573-8D44-C5725D7E948C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289D616F-DDED-4458-AB88-73838DEE1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2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5824" b="53628"/>
          <a:stretch/>
        </p:blipFill>
        <p:spPr>
          <a:xfrm>
            <a:off x="0" y="0"/>
            <a:ext cx="20104099" cy="4724400"/>
          </a:xfrm>
          <a:prstGeom prst="rect">
            <a:avLst/>
          </a:prstGeom>
        </p:spPr>
      </p:pic>
      <p:pic>
        <p:nvPicPr>
          <p:cNvPr id="3" name="object 2"/>
          <p:cNvPicPr/>
          <p:nvPr/>
        </p:nvPicPr>
        <p:blipFill rotWithShape="1">
          <a:blip r:embed="rId2" cstate="print"/>
          <a:srcRect t="86266"/>
          <a:stretch/>
        </p:blipFill>
        <p:spPr>
          <a:xfrm>
            <a:off x="1" y="9686925"/>
            <a:ext cx="20104099" cy="160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2650" y="5959167"/>
            <a:ext cx="133202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ПРОЛЕТАРСКОЕ ГОРОДСКОЕ ПОСЕЛЕНИЕ</a:t>
            </a:r>
          </a:p>
          <a:p>
            <a:pPr algn="ctr"/>
            <a:r>
              <a:rPr lang="ru-RU" sz="48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ПРОЛЕТАРИЙ </a:t>
            </a:r>
          </a:p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145177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47656" y="687418"/>
            <a:ext cx="9577765" cy="99525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br>
              <a:rPr lang="ru-RU" sz="5936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936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5936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endParaRPr lang="ru-RU" sz="45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br>
              <a:rPr lang="ru-RU" sz="5936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936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5936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890250" y="3873464"/>
            <a:ext cx="8991600" cy="645957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0942" marR="8377" algn="ctr">
              <a:spcBef>
                <a:spcPts val="165"/>
              </a:spcBef>
              <a:tabLst>
                <a:tab pos="3317260" algn="l"/>
                <a:tab pos="5470129" algn="l"/>
                <a:tab pos="8495244" algn="l"/>
                <a:tab pos="11154916" algn="l"/>
                <a:tab pos="13354905" algn="l"/>
                <a:tab pos="13924535" algn="l"/>
                <a:tab pos="15641804" algn="l"/>
                <a:tab pos="17737081" algn="l"/>
              </a:tabLst>
            </a:pPr>
            <a:r>
              <a:rPr lang="ru-RU" sz="2800" b="1" kern="0" spc="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kern="0" spc="-99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800" b="1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lang="ru-RU" sz="2800" b="1" kern="0" spc="-99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b="1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	О</a:t>
            </a:r>
            <a:r>
              <a:rPr lang="ru-RU" sz="2800" b="1" kern="0" spc="-9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b="1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Ъ</a:t>
            </a:r>
            <a:r>
              <a:rPr lang="ru-RU" sz="2800" b="1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800" b="1" kern="0" spc="6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b="1" kern="0" spc="-132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b="1" kern="0" spc="-9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</a:p>
          <a:p>
            <a:pPr marL="20942" marR="8377" algn="ctr">
              <a:spcBef>
                <a:spcPts val="165"/>
              </a:spcBef>
              <a:tabLst>
                <a:tab pos="3317260" algn="l"/>
                <a:tab pos="5470129" algn="l"/>
                <a:tab pos="8495244" algn="l"/>
                <a:tab pos="11154916" algn="l"/>
                <a:tab pos="13354905" algn="l"/>
                <a:tab pos="13924535" algn="l"/>
                <a:tab pos="15641804" algn="l"/>
                <a:tab pos="17737081" algn="l"/>
              </a:tabLst>
            </a:pP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kern="0" spc="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kern="0" spc="-9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kern="0" spc="-6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	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kern="0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</a:t>
            </a:r>
            <a:r>
              <a:rPr lang="ru-RU" sz="2800" kern="0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ru-RU" sz="2800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800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</a:t>
            </a:r>
            <a: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 </a:t>
            </a: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marL="20942" marR="8377" algn="ctr">
              <a:spcBef>
                <a:spcPts val="165"/>
              </a:spcBef>
              <a:tabLst>
                <a:tab pos="3317260" algn="l"/>
                <a:tab pos="5470129" algn="l"/>
                <a:tab pos="8495244" algn="l"/>
                <a:tab pos="11154916" algn="l"/>
                <a:tab pos="13354905" algn="l"/>
                <a:tab pos="13924535" algn="l"/>
                <a:tab pos="15641804" algn="l"/>
                <a:tab pos="17737081" algn="l"/>
              </a:tabLst>
            </a:pPr>
            <a: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«Обустройство тротуара по ул. Октябрьская           (от дома № 29 до дома № 43) в </a:t>
            </a:r>
            <a:r>
              <a:rPr lang="ru-RU" sz="2800" kern="0" spc="49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spc="-25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2800" kern="0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kern="0" spc="9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spc="-4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Пролетарий»</a:t>
            </a: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</a:t>
            </a:r>
            <a:r>
              <a:rPr lang="ru-RU" sz="2800" b="1" kern="0" spc="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0" spc="-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ОРГАНИЗАЦИЯ:</a:t>
            </a: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</a:t>
            </a:r>
            <a:r>
              <a:rPr lang="ru-RU" sz="2800" kern="0" spc="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spc="-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kern="0" spc="-33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ГрафИнфо</a:t>
            </a:r>
            <a:r>
              <a:rPr lang="ru-RU" sz="2800" kern="0" spc="-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kern="0" spc="-25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ПОДРЯДЧИК:</a:t>
            </a: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«Новгородская ПМК</a:t>
            </a:r>
            <a:br>
              <a:rPr lang="ru-RU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942" marR="8377" algn="ctr">
              <a:spcBef>
                <a:spcPts val="165"/>
              </a:spcBef>
              <a:tabLst>
                <a:tab pos="3317260" algn="l"/>
                <a:tab pos="5470129" algn="l"/>
                <a:tab pos="8495244" algn="l"/>
                <a:tab pos="11154916" algn="l"/>
                <a:tab pos="13354905" algn="l"/>
                <a:tab pos="13924535" algn="l"/>
                <a:tab pos="15641804" algn="l"/>
                <a:tab pos="17737081" algn="l"/>
              </a:tabLst>
            </a:pPr>
            <a:r>
              <a:rPr lang="ru-RU" sz="2800" b="1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</a:t>
            </a:r>
            <a:r>
              <a:rPr lang="ru-RU" sz="2800" b="1" kern="0" spc="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0" spc="-4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СТРОИТЕЛЬСТВА:</a:t>
            </a:r>
            <a:r>
              <a:rPr lang="ru-RU" sz="2800" b="1" kern="0" spc="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0942" marR="8377" algn="ctr">
              <a:spcBef>
                <a:spcPts val="165"/>
              </a:spcBef>
              <a:tabLst>
                <a:tab pos="3317260" algn="l"/>
                <a:tab pos="5470129" algn="l"/>
                <a:tab pos="8495244" algn="l"/>
                <a:tab pos="11154916" algn="l"/>
                <a:tab pos="13354905" algn="l"/>
                <a:tab pos="13924535" algn="l"/>
                <a:tab pos="15641804" algn="l"/>
                <a:tab pos="17737081" algn="l"/>
              </a:tabLst>
            </a:pPr>
            <a:r>
              <a:rPr lang="ru-RU" sz="2800" kern="0" spc="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.05.2024</a:t>
            </a:r>
            <a:r>
              <a:rPr lang="ru-RU" sz="2800" kern="0" spc="18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spc="69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kern="0" spc="49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ru-RU" sz="2800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.06.2024</a:t>
            </a:r>
            <a:b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kern="0" spc="-8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kern="0" spc="-16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</a:t>
            </a:r>
            <a:r>
              <a:rPr lang="ru-RU" sz="2800" b="1" kern="0" spc="-4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РАБОТ: 2 378 560</a:t>
            </a:r>
            <a:r>
              <a:rPr lang="ru-RU" sz="2800" kern="0" spc="-4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0" spc="-4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sz="28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2"/>
          <p:cNvPicPr/>
          <p:nvPr/>
        </p:nvPicPr>
        <p:blipFill rotWithShape="1">
          <a:blip r:embed="rId2" cstate="print"/>
          <a:srcRect t="5824" b="53628"/>
          <a:stretch/>
        </p:blipFill>
        <p:spPr>
          <a:xfrm>
            <a:off x="0" y="0"/>
            <a:ext cx="20104099" cy="39083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F66180-F044-45F5-B178-54180794C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274070"/>
            <a:ext cx="10210800" cy="5580393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3948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934" y="15875"/>
            <a:ext cx="2500915" cy="19023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634" y="10570776"/>
            <a:ext cx="352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«ДО»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1640" y="10570776"/>
            <a:ext cx="4266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«ПОСЛЕ»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62542" y="10570776"/>
            <a:ext cx="352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«ДО»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000226" y="10570776"/>
            <a:ext cx="4266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«ПОСЛЕ»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1F943-BC3F-4560-8450-4F3332967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78" y="1520813"/>
            <a:ext cx="4021589" cy="892314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84065E-3EF7-42AD-AFEB-D1CB6CED5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4627" y="3974201"/>
            <a:ext cx="8871872" cy="399234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0E130D-F1B7-4441-A9C2-4C7B7889E5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r="16273"/>
          <a:stretch/>
        </p:blipFill>
        <p:spPr>
          <a:xfrm>
            <a:off x="14702065" y="1599429"/>
            <a:ext cx="4564585" cy="887187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BCE12E-1A25-4781-B0FF-AF14473F7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7111" y="3992075"/>
            <a:ext cx="8936864" cy="402158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3013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934" y="15875"/>
            <a:ext cx="2500915" cy="19023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634" y="10570776"/>
            <a:ext cx="352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«ДО»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1640" y="10570776"/>
            <a:ext cx="4266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«ПОСЛЕ»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62542" y="10570776"/>
            <a:ext cx="352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«ДО»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000226" y="10570776"/>
            <a:ext cx="4266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«ПОСЛЕ»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197FBF-24D8-4667-AA03-ED444298C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54" y="1506768"/>
            <a:ext cx="4021590" cy="892314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976CF-BD90-4DB9-BD2F-CE86B58A0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3727" y="3985214"/>
            <a:ext cx="8923144" cy="402159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E93EC5-E337-40D0-9EE0-A2A6DEF48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7976" y="3994228"/>
            <a:ext cx="8936866" cy="402159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A7D84C-56D3-41C8-A858-CE8129ACCF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8175"/>
          <a:stretch/>
        </p:blipFill>
        <p:spPr>
          <a:xfrm>
            <a:off x="14896479" y="1506768"/>
            <a:ext cx="4266424" cy="891842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84925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5050" y="10715904"/>
            <a:ext cx="352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«ДО»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04850" y="10706104"/>
            <a:ext cx="4266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Территория  «ПОСЛЕ»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FE4E1-C5EB-4DBB-B4D1-BDE59AFE9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9" y="1768475"/>
            <a:ext cx="9518650" cy="428339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60B537-1501-4FC1-B051-A43D091C4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9" y="6354131"/>
            <a:ext cx="9518650" cy="435197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250" y="-32250"/>
            <a:ext cx="3117850" cy="23716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645323-17D5-4D0F-BA94-B6B2A8774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50" y="1766207"/>
            <a:ext cx="9518649" cy="428339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13C16A-8195-428D-B0C1-DEAD15A614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50" y="6363931"/>
            <a:ext cx="9518649" cy="435197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45020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50" y="-32251"/>
            <a:ext cx="3727450" cy="28353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41451" y="862216"/>
            <a:ext cx="1417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Установлены светодиодные светильники и видеокамера с выходом в систему «Безопасный город»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47049" y="9236075"/>
            <a:ext cx="5053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Светодиодный светильник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141230" y="9020631"/>
            <a:ext cx="54734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Светодиодный светильник и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видеокамера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4EB979-0AF7-46FA-848B-7DD8BEF41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b="25070"/>
          <a:stretch/>
        </p:blipFill>
        <p:spPr>
          <a:xfrm>
            <a:off x="2203450" y="2180541"/>
            <a:ext cx="5097034" cy="66577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5C02D4-5563-4644-B610-890B68E560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0"/>
          <a:stretch/>
        </p:blipFill>
        <p:spPr>
          <a:xfrm>
            <a:off x="10356850" y="2185530"/>
            <a:ext cx="4648200" cy="665276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12466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3667</TotalTime>
  <Words>142</Words>
  <Application>Microsoft Office PowerPoint</Application>
  <PresentationFormat>Произвольный</PresentationFormat>
  <Paragraphs>25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42</cp:revision>
  <dcterms:created xsi:type="dcterms:W3CDTF">2021-09-15T08:36:31Z</dcterms:created>
  <dcterms:modified xsi:type="dcterms:W3CDTF">2024-09-19T11:47:30Z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2021-01-20T00:00:00Z</vt:filetime>
  </property>
  <property fmtid="{D5CDD505-2E9C-101B-9397-08002B2CF9AE}" pid="3" name="Creator">
    <vt:lpwstr>Adobe Acrobat 20.13</vt:lpwstr>
  </property>
  <property fmtid="{D5CDD505-2E9C-101B-9397-08002B2CF9AE}" pid="4" name="LastSaved">
    <vt:filetime>2021-09-15T00:00:00Z</vt:filetime>
  </property>
</Properties>
</file>